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9" r:id="rId4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Creating a new project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Saving model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Deploying model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Rahul Sapireddy</cp:lastModifiedBy>
  <cp:revision>36</cp:revision>
  <dcterms:created xsi:type="dcterms:W3CDTF">2020-06-19T15:18:48Z</dcterms:created>
  <dcterms:modified xsi:type="dcterms:W3CDTF">2020-06-19T16:27:06Z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